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7" r:id="rId4"/>
    <p:sldId id="260" r:id="rId5"/>
    <p:sldId id="258" r:id="rId6"/>
    <p:sldId id="259" r:id="rId7"/>
    <p:sldId id="261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3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4C0F9-2AC2-4876-84E4-7F7BC40D9717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7E6AF-9295-4091-8F22-E8EDE4E568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784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111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51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530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89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872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685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327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625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367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491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697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08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5013176"/>
            <a:ext cx="8424936" cy="1470025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กองทุนหลักประกันสุขภาพในระดับท้องถิ่นหรือพื้นที่  องค์การบริหารส่วนตำบลถ้ำวัวแดง</a:t>
            </a:r>
            <a:endParaRPr lang="th-TH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Newspaper" pitchFamily="2" charset="-34"/>
              <a:cs typeface="DSN Newspape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09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57070" cy="4165923"/>
          </a:xfrm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4864"/>
            <a:ext cx="339294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30" y="1600200"/>
            <a:ext cx="6037340" cy="4525963"/>
          </a:xfrm>
        </p:spPr>
      </p:pic>
    </p:spTree>
    <p:extLst>
      <p:ext uri="{BB962C8B-B14F-4D97-AF65-F5344CB8AC3E}">
        <p14:creationId xmlns:p14="http://schemas.microsoft.com/office/powerpoint/2010/main" val="14925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โครงการดูแลวัยทำงาน</a:t>
            </a:r>
            <a:endParaRPr lang="th-TH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202702" cy="5138953"/>
          </a:xfrm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960440" cy="52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โครงการรวมพลคนรักสุขภาพตำบลถ้ำวัวแดง</a:t>
            </a:r>
            <a:endParaRPr lang="th-TH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Newspaper" pitchFamily="2" charset="-34"/>
              <a:cs typeface="DSN Newspaper" pitchFamily="2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6916"/>
            <a:ext cx="6333860" cy="4750395"/>
          </a:xfrm>
        </p:spPr>
      </p:pic>
    </p:spTree>
    <p:extLst>
      <p:ext uri="{BB962C8B-B14F-4D97-AF65-F5344CB8AC3E}">
        <p14:creationId xmlns:p14="http://schemas.microsoft.com/office/powerpoint/2010/main" val="9670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184576" cy="4752528"/>
          </a:xfrm>
        </p:spPr>
      </p:pic>
      <p:sp>
        <p:nvSpPr>
          <p:cNvPr id="5" name="TextBox 4"/>
          <p:cNvSpPr txBox="1"/>
          <p:nvPr/>
        </p:nvSpPr>
        <p:spPr>
          <a:xfrm>
            <a:off x="5508104" y="1752945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ขยับกายสบายชีวี</a:t>
            </a:r>
            <a:endParaRPr lang="th-TH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Newspaper" pitchFamily="2" charset="-34"/>
              <a:cs typeface="DSN Newspaper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9002" y="299695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ด้วยวิธีเต้นแอโร</a:t>
            </a:r>
            <a:r>
              <a:rPr lang="th-TH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บิก</a:t>
            </a:r>
            <a:endParaRPr lang="th-TH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Newspaper" pitchFamily="2" charset="-34"/>
              <a:cs typeface="DSN Newspape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74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20 ก.ย. 2560</a:t>
            </a:r>
            <a:endParaRPr lang="th-TH" sz="6000" dirty="0">
              <a:latin typeface="DSN Newspaper" pitchFamily="2" charset="-34"/>
              <a:cs typeface="DSN Newspaper" pitchFamily="2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81" y="1270892"/>
            <a:ext cx="6717903" cy="5038427"/>
          </a:xfrm>
        </p:spPr>
      </p:pic>
    </p:spTree>
    <p:extLst>
      <p:ext uri="{BB962C8B-B14F-4D97-AF65-F5344CB8AC3E}">
        <p14:creationId xmlns:p14="http://schemas.microsoft.com/office/powerpoint/2010/main" val="8189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0040" y="260648"/>
            <a:ext cx="8229600" cy="1636824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รายละเอียดการจัดสรรเงิน</a:t>
            </a:r>
            <a:b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กองทุนหลักประกันสุขภาพท้องถิ่น ตำบลถ้ำวัวแดง  อำเภอหนองบัวแดง  จังหวัดชัยภูมิ  ปีงบประมาณ ๒๕๖๑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ยอดยกมา (ธ.ค. 60</a:t>
            </a:r>
            <a:r>
              <a:rPr lang="th-TH" sz="2000" b="1" dirty="0" smtClean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)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	        				</a:t>
            </a:r>
            <a:r>
              <a:rPr lang="th-TH" sz="2000" b="1" dirty="0" smtClean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	155,268.35   บาท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000" b="1" dirty="0" smtClean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เงิน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สนับสนุนและส่งเสริมการจัดบริการสาธารณสุข (27 ก.พ. .2561)  </a:t>
            </a:r>
            <a:r>
              <a:rPr lang="th-TH" sz="2000" b="1" dirty="0" smtClean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		361,530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000" b="1" dirty="0" smtClean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 บาท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000" b="1" dirty="0" smtClean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เงิน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ที่ได้รับการสมทบจาก </a:t>
            </a:r>
            <a:r>
              <a:rPr lang="th-TH" sz="2000" b="1" dirty="0" err="1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อบต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.ถ้ำวัวแดง (27 ก.พ. .2561)		</a:t>
            </a:r>
            <a:r>
              <a:rPr lang="th-TH" sz="2000" b="1" dirty="0" smtClean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	146,160       บาท    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000" dirty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			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รวม		</a:t>
            </a:r>
            <a:r>
              <a:rPr lang="th-TH" sz="2000" b="1" dirty="0" smtClean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	        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000" b="1" dirty="0" smtClean="0">
                <a:solidFill>
                  <a:schemeClr val="accent4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662,958.35  บาท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จัดสรรตามหมวดการใช้จ่าย</a:t>
            </a:r>
            <a:r>
              <a:rPr lang="th-TH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ดังนี้</a:t>
            </a:r>
          </a:p>
          <a:p>
            <a:pPr marL="0" indent="0">
              <a:buNone/>
            </a:pPr>
            <a:r>
              <a:rPr lang="th-TH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ประเภท</a:t>
            </a:r>
            <a:r>
              <a:rPr lang="th-TH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ที่ 1 กิจกรรมสนับสนุนหน่วยงานบริการหรือสถานบริการ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331</a:t>
            </a:r>
            <a:r>
              <a:rPr lang="th-TH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,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760     </a:t>
            </a:r>
            <a:r>
              <a:rPr lang="th-TH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บาท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- </a:t>
            </a:r>
            <a:r>
              <a:rPr lang="th-TH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รพ.สต. หัวนาคำ		</a:t>
            </a:r>
            <a:r>
              <a:rPr lang="th-TH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277,171       บาท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- </a:t>
            </a:r>
            <a:r>
              <a:rPr lang="th-TH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รพ.สต. ถ้ำวัวแดง		</a:t>
            </a:r>
            <a:r>
              <a:rPr lang="th-TH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181,200       บาท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ประเภทที่ 2 กิจกรรมสร้างเสริมสุขภาพโดยประชาชนและชุมชนท้องถิ่น/หน่วยงานอื่น  	</a:t>
            </a:r>
            <a:r>
              <a:rPr lang="th-TH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63,200       บาท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ประเภทที่ 3 กิจกรรมสนับสนุนการดูแลเด็กเล็ก ผู้สูงอายุ คนพิการและผู้ป่วยโรคเรื้อรัง	158,698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 บาท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ประเภทที่ 4 กิจกรรมการบริหารหรือพัฒนากองทุนหลักประกันสุขภาพ (15%)		</a:t>
            </a:r>
            <a:r>
              <a:rPr lang="th-TH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76,153        บาท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ประเภทที่ 5 กิจกรรมกรณีเกิดโรคระบาดหรือภัยพิบัติในพื้นที่ (10</a:t>
            </a:r>
            <a:r>
              <a:rPr lang="th-TH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%)</a:t>
            </a:r>
            <a:r>
              <a:rPr lang="th-TH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	</a:t>
            </a:r>
            <a:r>
              <a:rPr lang="th-TH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33,147.35    บาท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			</a:t>
            </a:r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รวมรายจ่ายทั้งหมด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665</a:t>
            </a:r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,958.35   บาท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endParaRPr lang="th-TH" sz="2000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17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โครงการป้องกันและควบคุมโรคไข้เลือดออก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Newspaper" pitchFamily="2" charset="-34"/>
              <a:cs typeface="DSN Newspaper" pitchFamily="2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3" y="1600200"/>
            <a:ext cx="8043013" cy="4525963"/>
          </a:xfrm>
        </p:spPr>
      </p:pic>
    </p:spTree>
    <p:extLst>
      <p:ext uri="{BB962C8B-B14F-4D97-AF65-F5344CB8AC3E}">
        <p14:creationId xmlns:p14="http://schemas.microsoft.com/office/powerpoint/2010/main" val="4614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เป็นการเฝ้าระวังและควบคุมการ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แพร่ระบาด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ของโรคไข้เลือดออก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มทั้งเป็นการป้องกันและทำลายแหล่งเพาะพันธ์ยุงลายรวมถึงการกำจัดลูกน้ำยุงลายที่เป็นพาหนะนำโรคไข้เลือดออกในครัวเรือน หมู่บ้าน วัด โรงเรียน อย่างต่อเนื่อง  องค์การบริหารส่วน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ตำบล</a:t>
            </a:r>
          </a:p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พ่นหมอกควันกำจัดยุงลาย  ดำเนินการทุกครัวเรือน  ทุกหมู่บ้าน  ในพื้นที่ตำบล</a:t>
            </a:r>
          </a:p>
          <a:p>
            <a:pPr marL="0" indent="0">
              <a:buNone/>
            </a:pPr>
            <a:endParaRPr lang="th-TH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7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007196" cy="5256584"/>
          </a:xfrm>
        </p:spPr>
      </p:pic>
    </p:spTree>
    <p:extLst>
      <p:ext uri="{BB962C8B-B14F-4D97-AF65-F5344CB8AC3E}">
        <p14:creationId xmlns:p14="http://schemas.microsoft.com/office/powerpoint/2010/main" val="12034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4292753" cy="5832648"/>
          </a:xfrm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42" y="2893771"/>
            <a:ext cx="4553037" cy="34155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4685050" y="836712"/>
            <a:ext cx="37032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พ่นหมอกควัน</a:t>
            </a:r>
            <a:endParaRPr lang="th-TH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6033255" cy="4525963"/>
          </a:xfrm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89" y="2060848"/>
            <a:ext cx="301827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0040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โครงการดูแลสุขภาพผู้สูงอายุ และผู้พิการ</a:t>
            </a:r>
            <a:endParaRPr lang="th-TH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Newspaper" pitchFamily="2" charset="-34"/>
              <a:cs typeface="DSN Newspaper" pitchFamily="2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30" y="1600200"/>
            <a:ext cx="6037340" cy="4525963"/>
          </a:xfrm>
        </p:spPr>
      </p:pic>
    </p:spTree>
    <p:extLst>
      <p:ext uri="{BB962C8B-B14F-4D97-AF65-F5344CB8AC3E}">
        <p14:creationId xmlns:p14="http://schemas.microsoft.com/office/powerpoint/2010/main" val="26555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82</Words>
  <Application>Microsoft Office PowerPoint</Application>
  <PresentationFormat>นำเสนอทางหน้าจอ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ชุดรูปแบบของ Office</vt:lpstr>
      <vt:lpstr>กองทุนหลักประกันสุขภาพในระดับท้องถิ่นหรือพื้นที่  องค์การบริหารส่วนตำบลถ้ำวัวแดง</vt:lpstr>
      <vt:lpstr>รายละเอียดการจัดสรรเงิน กองทุนหลักประกันสุขภาพท้องถิ่น ตำบลถ้ำวัวแดง  อำเภอหนองบัวแดง  จังหวัดชัยภูมิ  ปีงบประมาณ ๒๕๖๑</vt:lpstr>
      <vt:lpstr>โครงการป้องกันและควบคุมโรคไข้เลือดออก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โครงการดูแลสุขภาพผู้สูงอายุ และผู้พิการ</vt:lpstr>
      <vt:lpstr>งานนำเสนอ PowerPoint</vt:lpstr>
      <vt:lpstr>งานนำเสนอ PowerPoint</vt:lpstr>
      <vt:lpstr>โครงการดูแลวัยทำงาน</vt:lpstr>
      <vt:lpstr>โครงการรวมพลคนรักสุขภาพตำบลถ้ำวัวแดง</vt:lpstr>
      <vt:lpstr>งานนำเสนอ PowerPoint</vt:lpstr>
      <vt:lpstr>20 ก.ย. 2560</vt:lpstr>
    </vt:vector>
  </TitlesOfParts>
  <Company>ZERO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กองทุนหลักประกันสุขภาพในระดับท้องถิ่นหรือพื้นที่  องค์การบริหารส่วนตำบลถ้ำวัวแดง</dc:title>
  <dc:creator>Windows User</dc:creator>
  <cp:lastModifiedBy>Windows User</cp:lastModifiedBy>
  <cp:revision>12</cp:revision>
  <dcterms:created xsi:type="dcterms:W3CDTF">2018-06-24T03:23:40Z</dcterms:created>
  <dcterms:modified xsi:type="dcterms:W3CDTF">2018-06-24T08:49:10Z</dcterms:modified>
</cp:coreProperties>
</file>