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0" r:id="rId4"/>
    <p:sldId id="258" r:id="rId5"/>
    <p:sldId id="259" r:id="rId6"/>
    <p:sldId id="261" r:id="rId7"/>
    <p:sldId id="263" r:id="rId8"/>
    <p:sldId id="264" r:id="rId9"/>
    <p:sldId id="265" r:id="rId10"/>
    <p:sldId id="267" r:id="rId11"/>
    <p:sldId id="268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34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F4C0F9-2AC2-4876-84E4-7F7BC40D9717}" type="datetimeFigureOut">
              <a:rPr lang="th-TH" smtClean="0"/>
              <a:t>24/06/61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7E6AF-9295-4091-8F22-E8EDE4E5687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47841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10A08-88A7-449B-B867-9F77D70D6700}" type="datetimeFigureOut">
              <a:rPr lang="th-TH" smtClean="0"/>
              <a:t>24/06/61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1480-6EA6-48B3-AD0E-D14C2356DD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81118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10A08-88A7-449B-B867-9F77D70D6700}" type="datetimeFigureOut">
              <a:rPr lang="th-TH" smtClean="0"/>
              <a:t>24/06/61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1480-6EA6-48B3-AD0E-D14C2356DD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27513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10A08-88A7-449B-B867-9F77D70D6700}" type="datetimeFigureOut">
              <a:rPr lang="th-TH" smtClean="0"/>
              <a:t>24/06/61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1480-6EA6-48B3-AD0E-D14C2356DD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45309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10A08-88A7-449B-B867-9F77D70D6700}" type="datetimeFigureOut">
              <a:rPr lang="th-TH" smtClean="0"/>
              <a:t>24/06/61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1480-6EA6-48B3-AD0E-D14C2356DD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5896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10A08-88A7-449B-B867-9F77D70D6700}" type="datetimeFigureOut">
              <a:rPr lang="th-TH" smtClean="0"/>
              <a:t>24/06/61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1480-6EA6-48B3-AD0E-D14C2356DD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68722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10A08-88A7-449B-B867-9F77D70D6700}" type="datetimeFigureOut">
              <a:rPr lang="th-TH" smtClean="0"/>
              <a:t>24/06/61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1480-6EA6-48B3-AD0E-D14C2356DD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46854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10A08-88A7-449B-B867-9F77D70D6700}" type="datetimeFigureOut">
              <a:rPr lang="th-TH" smtClean="0"/>
              <a:t>24/06/61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1480-6EA6-48B3-AD0E-D14C2356DD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23279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10A08-88A7-449B-B867-9F77D70D6700}" type="datetimeFigureOut">
              <a:rPr lang="th-TH" smtClean="0"/>
              <a:t>24/06/61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1480-6EA6-48B3-AD0E-D14C2356DD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6251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10A08-88A7-449B-B867-9F77D70D6700}" type="datetimeFigureOut">
              <a:rPr lang="th-TH" smtClean="0"/>
              <a:t>24/06/61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1480-6EA6-48B3-AD0E-D14C2356DD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23678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10A08-88A7-449B-B867-9F77D70D6700}" type="datetimeFigureOut">
              <a:rPr lang="th-TH" smtClean="0"/>
              <a:t>24/06/61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1480-6EA6-48B3-AD0E-D14C2356DD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94919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10A08-88A7-449B-B867-9F77D70D6700}" type="datetimeFigureOut">
              <a:rPr lang="th-TH" smtClean="0"/>
              <a:t>24/06/61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1480-6EA6-48B3-AD0E-D14C2356DD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76975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10A08-88A7-449B-B867-9F77D70D6700}" type="datetimeFigureOut">
              <a:rPr lang="th-TH" smtClean="0"/>
              <a:t>24/06/61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41480-6EA6-48B3-AD0E-D14C2356DD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83082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5013176"/>
            <a:ext cx="8424936" cy="1470025"/>
          </a:xfrm>
        </p:spPr>
        <p:txBody>
          <a:bodyPr>
            <a:normAutofit/>
          </a:bodyPr>
          <a:lstStyle/>
          <a:p>
            <a:r>
              <a:rPr lang="th-TH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N Newspaper" pitchFamily="2" charset="-34"/>
                <a:cs typeface="DSN Newspaper" pitchFamily="2" charset="-34"/>
              </a:rPr>
              <a:t>กองทุนหลักประกันสุขภาพในระดับท้องถิ่นหรือพื้นที่  องค์การบริหารส่วนตำบลถ้ำวัวแดง</a:t>
            </a:r>
            <a:endParaRPr lang="th-TH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SN Newspaper" pitchFamily="2" charset="-34"/>
              <a:cs typeface="DSN Newspaper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00966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330" y="1600200"/>
            <a:ext cx="6037340" cy="4525963"/>
          </a:xfrm>
        </p:spPr>
      </p:pic>
    </p:spTree>
    <p:extLst>
      <p:ext uri="{BB962C8B-B14F-4D97-AF65-F5344CB8AC3E}">
        <p14:creationId xmlns:p14="http://schemas.microsoft.com/office/powerpoint/2010/main" val="1492578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โครงการดูแลวัยทำงาน</a:t>
            </a:r>
            <a:endParaRPr lang="th-TH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4202702" cy="5138953"/>
          </a:xfrm>
        </p:spPr>
      </p:pic>
      <p:pic>
        <p:nvPicPr>
          <p:cNvPr id="5" name="ตัวแทนเนื้อหา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84784"/>
            <a:ext cx="3960440" cy="528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121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N Newspaper" pitchFamily="2" charset="-34"/>
                <a:cs typeface="DSN Newspaper" pitchFamily="2" charset="-34"/>
              </a:rPr>
              <a:t>โครงการรวมพลคนรักสุขภาพตำบลถ้ำวัวแดง</a:t>
            </a:r>
            <a:endParaRPr lang="th-TH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SN Newspaper" pitchFamily="2" charset="-34"/>
              <a:cs typeface="DSN Newspaper" pitchFamily="2" charset="-34"/>
            </a:endParaRPr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86916"/>
            <a:ext cx="6333860" cy="4750395"/>
          </a:xfrm>
        </p:spPr>
      </p:pic>
    </p:spTree>
    <p:extLst>
      <p:ext uri="{BB962C8B-B14F-4D97-AF65-F5344CB8AC3E}">
        <p14:creationId xmlns:p14="http://schemas.microsoft.com/office/powerpoint/2010/main" val="967097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5184576" cy="4752528"/>
          </a:xfrm>
        </p:spPr>
      </p:pic>
      <p:sp>
        <p:nvSpPr>
          <p:cNvPr id="5" name="TextBox 4"/>
          <p:cNvSpPr txBox="1"/>
          <p:nvPr/>
        </p:nvSpPr>
        <p:spPr>
          <a:xfrm>
            <a:off x="5508104" y="1752945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N Newspaper" pitchFamily="2" charset="-34"/>
                <a:cs typeface="DSN Newspaper" pitchFamily="2" charset="-34"/>
              </a:rPr>
              <a:t>ขยับกายสบายชีวี</a:t>
            </a:r>
            <a:endParaRPr lang="th-TH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SN Newspaper" pitchFamily="2" charset="-34"/>
              <a:cs typeface="DSN Newspaper" pitchFamily="2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9002" y="2996952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N Newspaper" pitchFamily="2" charset="-34"/>
                <a:cs typeface="DSN Newspaper" pitchFamily="2" charset="-34"/>
              </a:rPr>
              <a:t>ด้วยวิธีเต้นแอโร</a:t>
            </a:r>
            <a:r>
              <a:rPr lang="th-TH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N Newspaper" pitchFamily="2" charset="-34"/>
                <a:cs typeface="DSN Newspaper" pitchFamily="2" charset="-34"/>
              </a:rPr>
              <a:t>บิก</a:t>
            </a:r>
            <a:endParaRPr lang="th-TH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SN Newspaper" pitchFamily="2" charset="-34"/>
              <a:cs typeface="DSN Newspaper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87446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N Newspaper" pitchFamily="2" charset="-34"/>
                <a:cs typeface="DSN Newspaper" pitchFamily="2" charset="-34"/>
              </a:rPr>
              <a:t>20 ก.ย. 2560</a:t>
            </a:r>
            <a:endParaRPr lang="th-TH" sz="6000" dirty="0">
              <a:latin typeface="DSN Newspaper" pitchFamily="2" charset="-34"/>
              <a:cs typeface="DSN Newspaper" pitchFamily="2" charset="-34"/>
            </a:endParaRPr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481" y="1270892"/>
            <a:ext cx="6717903" cy="5038427"/>
          </a:xfrm>
        </p:spPr>
      </p:pic>
    </p:spTree>
    <p:extLst>
      <p:ext uri="{BB962C8B-B14F-4D97-AF65-F5344CB8AC3E}">
        <p14:creationId xmlns:p14="http://schemas.microsoft.com/office/powerpoint/2010/main" val="818957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/>
          <a:lstStyle/>
          <a:p>
            <a:r>
              <a:rPr lang="th-TH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N Newspaper" pitchFamily="2" charset="-34"/>
                <a:cs typeface="DSN Newspaper" pitchFamily="2" charset="-34"/>
              </a:rPr>
              <a:t>โครงการป้องกันและควบคุมโรคไข้เลือดออก</a:t>
            </a:r>
            <a:endParaRPr lang="th-TH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SN Newspaper" pitchFamily="2" charset="-34"/>
              <a:cs typeface="DSN Newspaper" pitchFamily="2" charset="-34"/>
            </a:endParaRPr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93" y="1600200"/>
            <a:ext cx="8043013" cy="4525963"/>
          </a:xfrm>
        </p:spPr>
      </p:pic>
    </p:spTree>
    <p:extLst>
      <p:ext uri="{BB962C8B-B14F-4D97-AF65-F5344CB8AC3E}">
        <p14:creationId xmlns:p14="http://schemas.microsoft.com/office/powerpoint/2010/main" val="461436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เนื้อหา 4"/>
          <p:cNvSpPr>
            <a:spLocks noGrp="1"/>
          </p:cNvSpPr>
          <p:nvPr>
            <p:ph idx="1"/>
          </p:nvPr>
        </p:nvSpPr>
        <p:spPr>
          <a:xfrm>
            <a:off x="539552" y="548680"/>
            <a:ext cx="8229600" cy="4525963"/>
          </a:xfrm>
        </p:spPr>
        <p:txBody>
          <a:bodyPr>
            <a:noAutofit/>
          </a:bodyPr>
          <a:lstStyle/>
          <a:p>
            <a:r>
              <a:rPr lang="th-TH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เพื่อ</a:t>
            </a:r>
            <a:r>
              <a:rPr lang="th-TH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เป็นการเฝ้าระวังและควบคุมการ</a:t>
            </a:r>
            <a:r>
              <a:rPr lang="th-TH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แพร่ระบาด</a:t>
            </a:r>
            <a:r>
              <a:rPr lang="th-TH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ของโรคไข้เลือดออก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</a:t>
            </a:r>
            <a:r>
              <a:rPr lang="th-TH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วมทั้งเป็นการป้องกันและทำลายแหล่งเพาะพันธ์ยุงลายรวมถึงการกำจัดลูกน้ำยุงลายที่เป็นพาหนะนำโรคไข้เลือดออกในครัวเรือน หมู่บ้าน วัด โรงเรียน อย่างต่อเนื่อง  องค์การบริหารส่วน</a:t>
            </a:r>
            <a:r>
              <a:rPr lang="th-TH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ตำบล</a:t>
            </a:r>
          </a:p>
          <a:p>
            <a:r>
              <a:rPr lang="th-TH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พ่นหมอกควันกำจัดยุงลาย  ดำเนินการทุกครัวเรือน  ทุกหมู่บ้าน  ในพื้นที่ตำบล</a:t>
            </a:r>
          </a:p>
          <a:p>
            <a:pPr marL="0" indent="0">
              <a:buNone/>
            </a:pPr>
            <a:endParaRPr lang="th-TH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6744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68760"/>
            <a:ext cx="7007196" cy="5256584"/>
          </a:xfrm>
        </p:spPr>
      </p:pic>
    </p:spTree>
    <p:extLst>
      <p:ext uri="{BB962C8B-B14F-4D97-AF65-F5344CB8AC3E}">
        <p14:creationId xmlns:p14="http://schemas.microsoft.com/office/powerpoint/2010/main" val="1203465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6672"/>
            <a:ext cx="4292753" cy="5832648"/>
          </a:xfrm>
        </p:spPr>
      </p:pic>
      <p:pic>
        <p:nvPicPr>
          <p:cNvPr id="5" name="ตัวแทนเนื้อหา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742" y="2893771"/>
            <a:ext cx="4553037" cy="3415549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4685050" y="836712"/>
            <a:ext cx="370325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6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พ่นหมอกควัน</a:t>
            </a:r>
            <a:endParaRPr lang="th-TH" sz="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221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6033255" cy="4525963"/>
          </a:xfrm>
        </p:spPr>
      </p:pic>
      <p:pic>
        <p:nvPicPr>
          <p:cNvPr id="5" name="ตัวแทนเนื้อหา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889" y="2060848"/>
            <a:ext cx="3018271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267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1004051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N Newspaper" pitchFamily="2" charset="-34"/>
                <a:cs typeface="DSN Newspaper" pitchFamily="2" charset="-34"/>
              </a:rPr>
              <a:t>โครงการดูแลสุขภาพผู้สูงอายุ และผู้พิการ</a:t>
            </a:r>
            <a:endParaRPr lang="th-TH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SN Newspaper" pitchFamily="2" charset="-34"/>
              <a:cs typeface="DSN Newspaper" pitchFamily="2" charset="-34"/>
            </a:endParaRPr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330" y="1600200"/>
            <a:ext cx="6037340" cy="4525963"/>
          </a:xfrm>
        </p:spPr>
      </p:pic>
    </p:spTree>
    <p:extLst>
      <p:ext uri="{BB962C8B-B14F-4D97-AF65-F5344CB8AC3E}">
        <p14:creationId xmlns:p14="http://schemas.microsoft.com/office/powerpoint/2010/main" val="2655556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57070" cy="4165923"/>
          </a:xfrm>
        </p:spPr>
      </p:pic>
      <p:pic>
        <p:nvPicPr>
          <p:cNvPr id="5" name="ตัวแทนเนื้อหา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204864"/>
            <a:ext cx="3392941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133565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71</Words>
  <Application>Microsoft Office PowerPoint</Application>
  <PresentationFormat>นำเสนอทางหน้าจอ (4:3)</PresentationFormat>
  <Paragraphs>11</Paragraphs>
  <Slides>14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14</vt:i4>
      </vt:variant>
    </vt:vector>
  </HeadingPairs>
  <TitlesOfParts>
    <vt:vector size="15" baseType="lpstr">
      <vt:lpstr>ชุดรูปแบบของ Office</vt:lpstr>
      <vt:lpstr>กองทุนหลักประกันสุขภาพในระดับท้องถิ่นหรือพื้นที่  องค์การบริหารส่วนตำบลถ้ำวัวแดง</vt:lpstr>
      <vt:lpstr>โครงการป้องกันและควบคุมโรคไข้เลือดออก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โครงการดูแลสุขภาพผู้สูงอายุ และผู้พิการ</vt:lpstr>
      <vt:lpstr>งานนำเสนอ PowerPoint</vt:lpstr>
      <vt:lpstr>งานนำเสนอ PowerPoint</vt:lpstr>
      <vt:lpstr>โครงการดูแลวัยทำงาน</vt:lpstr>
      <vt:lpstr>โครงการรวมพลคนรักสุขภาพตำบลถ้ำวัวแดง</vt:lpstr>
      <vt:lpstr>งานนำเสนอ PowerPoint</vt:lpstr>
      <vt:lpstr>20 ก.ย. 2560</vt:lpstr>
    </vt:vector>
  </TitlesOfParts>
  <Company>ZERO Project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กองทุนหลักประกันสุขภาพในระดับท้องถิ่นหรือพื้นที่  องค์การบริหารส่วนตำบลถ้ำวัวแดง</dc:title>
  <dc:creator>Windows User</dc:creator>
  <cp:lastModifiedBy>Windows User</cp:lastModifiedBy>
  <cp:revision>9</cp:revision>
  <dcterms:created xsi:type="dcterms:W3CDTF">2018-06-24T03:23:40Z</dcterms:created>
  <dcterms:modified xsi:type="dcterms:W3CDTF">2018-06-24T05:23:34Z</dcterms:modified>
</cp:coreProperties>
</file>